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7A4A97-A014-41C1-A202-030644CBF23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0183D1A-AACB-4328-9902-04AEC978024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C563436-99CE-43DA-9264-3B599E9EA89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B5FAAA-5BB0-480E-A768-B3DA305B217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9B5CA50-3ADE-45AF-B91B-9ED7498306C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204291-9F0F-41F3-98EE-4B4326DA2E1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865CDC-6450-4439-9571-AA6FA4D9F34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2ED04D-6917-4681-817B-400511B0A68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F3F89B0-E1FC-45B4-9E94-C19E24A6A16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1C45F3B-63A2-4022-97F2-3C0F6DB69B0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F0B9C2B-C185-4E21-BB00-13D6C500A72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D27AE1-089E-486E-AF06-D3CA719E21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01ED17AB-4BE2-4A7C-B810-B73CCAF41093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491400" y="1143000"/>
            <a:ext cx="3047760" cy="4063680"/>
          </a:xfrm>
          <a:prstGeom prst="rect">
            <a:avLst/>
          </a:prstGeom>
          <a:ln w="0"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5257800" y="1194120"/>
            <a:ext cx="3047760" cy="4063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2023-09-17T08:18:50Z</dcterms:created>
  <dc:creator/>
  <dc:description/>
  <dc:language>en-US</dc:language>
  <cp:lastModifiedBy/>
  <dcterms:modified xsi:type="dcterms:W3CDTF">2023-09-17T08:20:05Z</dcterms:modified>
  <cp:revision>1</cp:revision>
  <dc:subject/>
  <dc:title/>
</cp:coreProperties>
</file>